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0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6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6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0823-6DF1-436E-87E0-843EA1304199}" type="datetimeFigureOut">
              <a:rPr lang="en-US" smtClean="0"/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1CA-163F-40ED-9B26-CF03FB03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5" y="457200"/>
            <a:ext cx="4191000" cy="581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0" y="468593"/>
            <a:ext cx="393936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315050" cy="60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2" y="381000"/>
            <a:ext cx="8370108" cy="61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966"/>
            <a:ext cx="8229600" cy="61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191000" cy="604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233922" cy="60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6871"/>
            <a:ext cx="8305800" cy="61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455"/>
            <a:ext cx="8458200" cy="62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1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86498"/>
            <a:ext cx="8185645" cy="61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Helton</dc:creator>
  <cp:lastModifiedBy>Ydna</cp:lastModifiedBy>
  <cp:revision>1</cp:revision>
  <dcterms:created xsi:type="dcterms:W3CDTF">2011-03-15T22:15:10Z</dcterms:created>
  <dcterms:modified xsi:type="dcterms:W3CDTF">2012-07-25T04:35:38Z</dcterms:modified>
</cp:coreProperties>
</file>